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Gloria Hallelujah"/>
      <p:regular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Sara Margoli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11" Type="http://schemas.openxmlformats.org/officeDocument/2006/relationships/font" Target="fonts/GloriaHallelujah-regular.fntdata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02-25T15:43:56.788">
    <p:pos x="6000" y="0"/>
    <p:text>Great idea - clear explanation of your game objective and game play - add some more obstacles and challenges to the game - It's a great concept! - and LOVE the graphics!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to get through each room without touching a ghost.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 ghost touches you you will lose health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notes and different items to help you get out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you get through all the ghosts and find all the clues, you have safely escaped.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gif"/><Relationship Id="rId5" Type="http://schemas.openxmlformats.org/officeDocument/2006/relationships/image" Target="../media/image4.gif"/><Relationship Id="rId6" Type="http://schemas.openxmlformats.org/officeDocument/2006/relationships/image" Target="../media/image6.gif"/><Relationship Id="rId7" Type="http://schemas.openxmlformats.org/officeDocument/2006/relationships/image" Target="../media/image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27.png"/><Relationship Id="rId11" Type="http://schemas.openxmlformats.org/officeDocument/2006/relationships/image" Target="../media/image22.gif"/><Relationship Id="rId10" Type="http://schemas.openxmlformats.org/officeDocument/2006/relationships/image" Target="../media/image9.gif"/><Relationship Id="rId9" Type="http://schemas.openxmlformats.org/officeDocument/2006/relationships/image" Target="../media/image12.gif"/><Relationship Id="rId5" Type="http://schemas.openxmlformats.org/officeDocument/2006/relationships/image" Target="../media/image8.gif"/><Relationship Id="rId6" Type="http://schemas.openxmlformats.org/officeDocument/2006/relationships/image" Target="../media/image17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23.gif"/><Relationship Id="rId10" Type="http://schemas.openxmlformats.org/officeDocument/2006/relationships/image" Target="../media/image20.png"/><Relationship Id="rId9" Type="http://schemas.openxmlformats.org/officeDocument/2006/relationships/image" Target="../media/image15.gif"/><Relationship Id="rId5" Type="http://schemas.openxmlformats.org/officeDocument/2006/relationships/image" Target="../media/image21.gif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287300"/>
            <a:ext cx="8520600" cy="2052600"/>
          </a:xfrm>
          <a:prstGeom prst="rect">
            <a:avLst/>
          </a:prstGeom>
          <a:effectLst>
            <a:outerShdw blurRad="128588" rotWithShape="0" algn="bl" dist="247650">
              <a:srgbClr val="FFFFFF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Get Out!!!</a:t>
            </a:r>
            <a:endParaRPr>
              <a:solidFill>
                <a:srgbClr val="FFFFFF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409225" y="2756525"/>
            <a:ext cx="8520600" cy="7926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2520000" dist="95250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Kelly F. Arianna C. Camron B.</a:t>
            </a:r>
            <a:endParaRPr sz="1800">
              <a:solidFill>
                <a:srgbClr val="FFFFFF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AlMighty Tech</a:t>
            </a:r>
            <a:endParaRPr sz="2400">
              <a:solidFill>
                <a:srgbClr val="FFFFFF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descr="Image result for haunted house png"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5550" y="3019075"/>
            <a:ext cx="2777236" cy="2083775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47625">
              <a:srgbClr val="FFFFFF">
                <a:alpha val="94000"/>
              </a:srgbClr>
            </a:outerShdw>
          </a:effectLst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07910">
            <a:off x="1525000" y="356775"/>
            <a:ext cx="1748133" cy="208377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95250">
              <a:srgbClr val="FFFFFF">
                <a:alpha val="50000"/>
              </a:srgbClr>
            </a:outerShdw>
          </a:effectLst>
        </p:spPr>
      </p:pic>
      <p:pic>
        <p:nvPicPr>
          <p:cNvPr descr="Image result for cartoon ghost gif"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790475"/>
            <a:ext cx="1353025" cy="1353025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descr="Related image" id="59" name="Shape 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920051">
            <a:off x="6245400" y="3667500"/>
            <a:ext cx="626400" cy="6264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descr="Related image" id="60" name="Shape 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3344552">
            <a:off x="8270978" y="2582810"/>
            <a:ext cx="722142" cy="1163503"/>
          </a:xfrm>
          <a:prstGeom prst="rect">
            <a:avLst/>
          </a:prstGeom>
          <a:noFill/>
          <a:ln>
            <a:noFill/>
          </a:ln>
          <a:effectLst>
            <a:outerShdw blurRad="328613" rotWithShape="0" algn="bl" dir="5400000" dist="66675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3495050" y="2773850"/>
            <a:ext cx="324900" cy="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4">
            <a:alphaModFix/>
          </a:blip>
          <a:srcRect b="65820" l="0" r="86788" t="0"/>
          <a:stretch/>
        </p:blipFill>
        <p:spPr>
          <a:xfrm>
            <a:off x="1420275" y="3472225"/>
            <a:ext cx="843100" cy="12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5">
            <a:alphaModFix/>
          </a:blip>
          <a:srcRect b="79352" l="0" r="83574" t="0"/>
          <a:stretch/>
        </p:blipFill>
        <p:spPr>
          <a:xfrm>
            <a:off x="534975" y="3472222"/>
            <a:ext cx="885296" cy="1272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host sprite sheet" id="68" name="Shape 68"/>
          <p:cNvPicPr preferRelativeResize="0"/>
          <p:nvPr/>
        </p:nvPicPr>
        <p:blipFill rotWithShape="1">
          <a:blip r:embed="rId6">
            <a:alphaModFix/>
          </a:blip>
          <a:srcRect b="50490" l="61199" r="31109" t="23981"/>
          <a:stretch/>
        </p:blipFill>
        <p:spPr>
          <a:xfrm>
            <a:off x="7272525" y="610625"/>
            <a:ext cx="455175" cy="622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oy sprite sheet png" id="69" name="Shape 69"/>
          <p:cNvPicPr preferRelativeResize="0"/>
          <p:nvPr/>
        </p:nvPicPr>
        <p:blipFill rotWithShape="1">
          <a:blip r:embed="rId7">
            <a:alphaModFix/>
          </a:blip>
          <a:srcRect b="84424" l="0" r="92153" t="0"/>
          <a:stretch/>
        </p:blipFill>
        <p:spPr>
          <a:xfrm>
            <a:off x="2263375" y="3152861"/>
            <a:ext cx="843101" cy="16736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host sprite sheet" id="70" name="Shape 70"/>
          <p:cNvPicPr preferRelativeResize="0"/>
          <p:nvPr/>
        </p:nvPicPr>
        <p:blipFill rotWithShape="1">
          <a:blip r:embed="rId6">
            <a:alphaModFix/>
          </a:blip>
          <a:srcRect b="50490" l="61199" r="31109" t="23981"/>
          <a:stretch/>
        </p:blipFill>
        <p:spPr>
          <a:xfrm>
            <a:off x="2188600" y="2260513"/>
            <a:ext cx="455175" cy="622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host sprite sheet" id="71" name="Shape 71"/>
          <p:cNvPicPr preferRelativeResize="0"/>
          <p:nvPr/>
        </p:nvPicPr>
        <p:blipFill rotWithShape="1">
          <a:blip r:embed="rId6">
            <a:alphaModFix/>
          </a:blip>
          <a:srcRect b="50490" l="61199" r="31109" t="23981"/>
          <a:stretch/>
        </p:blipFill>
        <p:spPr>
          <a:xfrm>
            <a:off x="6025150" y="610625"/>
            <a:ext cx="455175" cy="622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host sprite sheet" id="72" name="Shape 72"/>
          <p:cNvPicPr preferRelativeResize="0"/>
          <p:nvPr/>
        </p:nvPicPr>
        <p:blipFill rotWithShape="1">
          <a:blip r:embed="rId6">
            <a:alphaModFix/>
          </a:blip>
          <a:srcRect b="50490" l="61199" r="31109" t="23981"/>
          <a:stretch/>
        </p:blipFill>
        <p:spPr>
          <a:xfrm>
            <a:off x="1915875" y="750675"/>
            <a:ext cx="455175" cy="622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host sprite sheet" id="73" name="Shape 73"/>
          <p:cNvPicPr preferRelativeResize="0"/>
          <p:nvPr/>
        </p:nvPicPr>
        <p:blipFill rotWithShape="1">
          <a:blip r:embed="rId6">
            <a:alphaModFix/>
          </a:blip>
          <a:srcRect b="50490" l="61199" r="31109" t="23981"/>
          <a:stretch/>
        </p:blipFill>
        <p:spPr>
          <a:xfrm>
            <a:off x="7188050" y="3632125"/>
            <a:ext cx="455175" cy="62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descr="Image result for ghost sprite sheet" id="74" name="Shape 74"/>
          <p:cNvPicPr preferRelativeResize="0"/>
          <p:nvPr/>
        </p:nvPicPr>
        <p:blipFill rotWithShape="1">
          <a:blip r:embed="rId6">
            <a:alphaModFix/>
          </a:blip>
          <a:srcRect b="50490" l="61199" r="31109" t="23981"/>
          <a:stretch/>
        </p:blipFill>
        <p:spPr>
          <a:xfrm>
            <a:off x="4403738" y="610625"/>
            <a:ext cx="455175" cy="622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host sprite sheet" id="75" name="Shape 75"/>
          <p:cNvPicPr preferRelativeResize="0"/>
          <p:nvPr/>
        </p:nvPicPr>
        <p:blipFill rotWithShape="1">
          <a:blip r:embed="rId6">
            <a:alphaModFix/>
          </a:blip>
          <a:srcRect b="50490" l="61199" r="31109" t="23981"/>
          <a:stretch/>
        </p:blipFill>
        <p:spPr>
          <a:xfrm>
            <a:off x="8172000" y="1692350"/>
            <a:ext cx="455175" cy="622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host sprite sheet" id="76" name="Shape 76"/>
          <p:cNvPicPr preferRelativeResize="0"/>
          <p:nvPr/>
        </p:nvPicPr>
        <p:blipFill rotWithShape="1">
          <a:blip r:embed="rId6">
            <a:alphaModFix/>
          </a:blip>
          <a:srcRect b="50490" l="61199" r="31109" t="23981"/>
          <a:stretch/>
        </p:blipFill>
        <p:spPr>
          <a:xfrm>
            <a:off x="659675" y="1692350"/>
            <a:ext cx="455175" cy="622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artoon ghost gif" id="77" name="Shape 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4950" y="2060575"/>
            <a:ext cx="962975" cy="962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artoon ghost gif" id="78" name="Shape 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19373" y="1857375"/>
            <a:ext cx="1079925" cy="1079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artoon ghost gif" id="79" name="Shape 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1352" y="3561948"/>
            <a:ext cx="1064200" cy="106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artoon ghost gif" id="80" name="Shape 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0373" y="293225"/>
            <a:ext cx="1079925" cy="10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85" name="Shape 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545720">
            <a:off x="546400" y="162400"/>
            <a:ext cx="2015000" cy="24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6">
            <a:alphaModFix/>
          </a:blip>
          <a:srcRect b="78407" l="34135" r="50845" t="0"/>
          <a:stretch/>
        </p:blipFill>
        <p:spPr>
          <a:xfrm>
            <a:off x="6939875" y="3383708"/>
            <a:ext cx="962100" cy="158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 rotWithShape="1">
          <a:blip r:embed="rId7">
            <a:alphaModFix/>
          </a:blip>
          <a:srcRect b="66094" l="43311" r="44320" t="0"/>
          <a:stretch/>
        </p:blipFill>
        <p:spPr>
          <a:xfrm>
            <a:off x="4948150" y="3405300"/>
            <a:ext cx="962090" cy="15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 rotWithShape="1">
          <a:blip r:embed="rId8">
            <a:alphaModFix/>
          </a:blip>
          <a:srcRect b="70075" l="0" r="85381" t="0"/>
          <a:stretch/>
        </p:blipFill>
        <p:spPr>
          <a:xfrm>
            <a:off x="5910250" y="3426891"/>
            <a:ext cx="1077724" cy="153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89" name="Shape 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508620">
            <a:off x="3541812" y="2559885"/>
            <a:ext cx="2166675" cy="27211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artoon ghost gif" id="90" name="Shape 9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1707533">
            <a:off x="3475875" y="946825"/>
            <a:ext cx="1281675" cy="1281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artoon ghost gif" id="91" name="Shape 9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7256075" y="1029375"/>
            <a:ext cx="1281675" cy="1281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artoon ghost gif" id="92" name="Shape 9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1262748">
            <a:off x="247601" y="3355600"/>
            <a:ext cx="1281675" cy="1281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93" name="Shape 9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68275" y="903713"/>
            <a:ext cx="1881775" cy="13678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94" name="Shape 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2823074">
            <a:off x="7456875" y="2927188"/>
            <a:ext cx="1881774" cy="1367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95" name="Shape 9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 rot="2195538">
            <a:off x="1938911" y="2546636"/>
            <a:ext cx="1881774" cy="136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124138">
            <a:off x="6676726" y="675700"/>
            <a:ext cx="1919849" cy="13955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383084">
            <a:off x="6983188" y="2908911"/>
            <a:ext cx="1705025" cy="1705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old creepy envelope png"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2275" y="1963350"/>
            <a:ext cx="2280901" cy="1915925"/>
          </a:xfrm>
          <a:prstGeom prst="rect">
            <a:avLst/>
          </a:prstGeom>
          <a:noFill/>
          <a:ln>
            <a:noFill/>
          </a:ln>
          <a:effectLst>
            <a:outerShdw blurRad="242888" rotWithShape="0" algn="bl" dir="5400000" dist="95250">
              <a:srgbClr val="FFFFFF">
                <a:alpha val="50000"/>
              </a:srgbClr>
            </a:outerShdw>
          </a:effectLst>
        </p:spPr>
      </p:pic>
      <p:sp>
        <p:nvSpPr>
          <p:cNvPr id="103" name="Shape 103"/>
          <p:cNvSpPr txBox="1"/>
          <p:nvPr/>
        </p:nvSpPr>
        <p:spPr>
          <a:xfrm>
            <a:off x="3231875" y="2772175"/>
            <a:ext cx="16617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through the hall then go through the door</a:t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7">
            <a:alphaModFix/>
          </a:blip>
          <a:srcRect b="40044" l="35531" r="51645" t="40484"/>
          <a:stretch/>
        </p:blipFill>
        <p:spPr>
          <a:xfrm>
            <a:off x="2041200" y="3529700"/>
            <a:ext cx="648450" cy="108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8">
            <a:alphaModFix/>
          </a:blip>
          <a:srcRect b="30203" l="70703" r="14057" t="32989"/>
          <a:stretch/>
        </p:blipFill>
        <p:spPr>
          <a:xfrm>
            <a:off x="1074150" y="3442050"/>
            <a:ext cx="1013125" cy="14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884385">
            <a:off x="1241275" y="266525"/>
            <a:ext cx="1634451" cy="19482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prite sheet boy png" id="107" name="Shape 107"/>
          <p:cNvPicPr preferRelativeResize="0"/>
          <p:nvPr/>
        </p:nvPicPr>
        <p:blipFill rotWithShape="1">
          <a:blip r:embed="rId10">
            <a:alphaModFix/>
          </a:blip>
          <a:srcRect b="67418" l="86510" r="0" t="0"/>
          <a:stretch/>
        </p:blipFill>
        <p:spPr>
          <a:xfrm>
            <a:off x="612975" y="3564875"/>
            <a:ext cx="698994" cy="11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-646748">
            <a:off x="5307222" y="3417715"/>
            <a:ext cx="1234558" cy="147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-2316485">
            <a:off x="5078398" y="778590"/>
            <a:ext cx="1389779" cy="1656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 rotWithShape="1">
          <a:blip r:embed="rId4">
            <a:alphaModFix/>
          </a:blip>
          <a:srcRect b="65820" l="0" r="86788" t="0"/>
          <a:stretch/>
        </p:blipFill>
        <p:spPr>
          <a:xfrm flipH="1">
            <a:off x="3509502" y="3257325"/>
            <a:ext cx="510850" cy="1259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oy sprite sheet png" id="115" name="Shape 115"/>
          <p:cNvPicPr preferRelativeResize="0"/>
          <p:nvPr/>
        </p:nvPicPr>
        <p:blipFill rotWithShape="1">
          <a:blip r:embed="rId5">
            <a:alphaModFix/>
          </a:blip>
          <a:srcRect b="84424" l="0" r="92153" t="0"/>
          <a:stretch/>
        </p:blipFill>
        <p:spPr>
          <a:xfrm flipH="1">
            <a:off x="4369751" y="2907775"/>
            <a:ext cx="510849" cy="14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6">
            <a:alphaModFix/>
          </a:blip>
          <a:srcRect b="79352" l="0" r="83574" t="0"/>
          <a:stretch/>
        </p:blipFill>
        <p:spPr>
          <a:xfrm flipH="1">
            <a:off x="2387478" y="3345950"/>
            <a:ext cx="593276" cy="127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